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Joe Antony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Antimicrobial Activity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Sample Code: Joe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 backup 16.3.22\Desktop\Joe\DSC05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E.coli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4648201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4648200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esktop backup 16.3.22\Desktop\Joe\DSC05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7"/>
            <a:ext cx="4622800" cy="45259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864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421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E.coli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48768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2213" y="4763869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 backup 16.3.22\Desktop\Joe\DSC05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349" y="1600200"/>
            <a:ext cx="4577302" cy="4525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10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812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E.coli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48006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763869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 backup 16.3.22\Desktop\Joe\DSC05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059" y="1600200"/>
            <a:ext cx="4575882" cy="4525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864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E.lenta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6482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8413" y="4535269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 backup 16.3.22\Desktop\Joe\DSC05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528" y="1600200"/>
            <a:ext cx="4542943" cy="4525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E.lenta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46482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4572000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 backup 16.3.22\Desktop\Joe\DSC05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088" y="1600200"/>
            <a:ext cx="4585824" cy="4525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81600" y="3124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E.lenta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47244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4495800"/>
            <a:ext cx="119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85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Joe Antony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 Antony</dc:title>
  <dc:creator>PCBS</dc:creator>
  <cp:lastModifiedBy>PCBS</cp:lastModifiedBy>
  <cp:revision>5</cp:revision>
  <dcterms:created xsi:type="dcterms:W3CDTF">2006-08-16T00:00:00Z</dcterms:created>
  <dcterms:modified xsi:type="dcterms:W3CDTF">2022-03-28T08:58:25Z</dcterms:modified>
</cp:coreProperties>
</file>